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56" y="-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</a:t>
            </a:r>
          </a:p>
          <a:p>
            <a:endParaRPr lang="en-US" dirty="0"/>
          </a:p>
          <a:p>
            <a:r>
              <a:rPr lang="en-US" dirty="0"/>
              <a:t>I configured the LDA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So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analyze apple, tesla, or Netflix ticker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</a:t>
            </a:r>
            <a:r>
              <a:rPr lang="en-US"/>
              <a:t>and consider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1489</TotalTime>
  <Words>3957</Words>
  <Application>Microsoft Macintosh PowerPoint</Application>
  <PresentationFormat>Widescreen</PresentationFormat>
  <Paragraphs>429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556</cp:revision>
  <dcterms:created xsi:type="dcterms:W3CDTF">2023-01-02T21:49:25Z</dcterms:created>
  <dcterms:modified xsi:type="dcterms:W3CDTF">2023-06-08T02:59:36Z</dcterms:modified>
</cp:coreProperties>
</file>